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modernComment_100_5E7D614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"/>
  </p:handout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4F41B8-A144-1FC6-4505-38A5D935E920}" name="Пользователь" initials="П" userId="Пользователь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83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modernComment_100_5E7D61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0CFB74F-651C-465B-B323-EC7E2DE7523B}" authorId="{C24F41B8-A144-1FC6-4505-38A5D935E920}" created="2025-01-09T07:28:04.8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85275201" sldId="256"/>
      <ac:spMk id="3" creationId="{7C533A2D-0308-BA02-4DAA-B26B02BD0669}"/>
      <ac:txMk cp="30" len="10">
        <ac:context len="57" hash="1186829992"/>
      </ac:txMk>
    </ac:txMkLst>
    <p188:pos x="5672138" y="386665"/>
    <p188:replyLst>
      <p188:reply id="{BD2CDA2C-5F31-45E4-8C71-40AC41946495}" authorId="{C24F41B8-A144-1FC6-4505-38A5D935E920}" created="2025-01-09T07:28:11.144">
        <p188:txBody>
          <a:bodyPr/>
          <a:lstStyle/>
          <a:p>
            <a:r>
              <a:rPr lang="ru-RU"/>
              <a:t>ДО</a:t>
            </a:r>
          </a:p>
        </p188:txBody>
      </p188:reply>
      <p188:reply id="{0F1F49F9-5BE4-4019-B141-FE9DFF307AD1}" authorId="{C24F41B8-A144-1FC6-4505-38A5D935E920}" created="2025-01-09T07:28:16.911">
        <p188:txBody>
          <a:bodyPr/>
          <a:lstStyle/>
          <a:p>
            <a:r>
              <a:rPr lang="ru-RU"/>
              <a:t>ДО</a:t>
            </a:r>
          </a:p>
        </p188:txBody>
      </p188:reply>
    </p188:replyLst>
    <p188:txBody>
      <a:bodyPr/>
      <a:lstStyle/>
      <a:p>
        <a:r>
          <a:rPr lang="ru-RU"/>
          <a:t>ДО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2A0DBCE-8F8C-2484-BE78-B8FF372764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60217E-6EFF-5799-C4D9-C8A1C1F19B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9CE65-390A-48DD-A2DF-5EEE210BDCDB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780DDA-11AD-A8E2-D63C-23357ABBEF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883F9C-F105-AFFE-7B77-0B7BD71740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ABC22-357F-46D8-ACA4-6AAAF510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300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microsoft.com/office/2018/10/relationships/comments" Target="../comments/modernComment_100_5E7D61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99F62-AEDE-1453-C42B-79C2BE810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002" y="103691"/>
            <a:ext cx="8897072" cy="500433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КПР Мини-центр «Бота» при КГУ «Общеобразовательная школа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им.Н.Островского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943D0E-D98E-947E-402F-C3481B35F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15" y="1240613"/>
            <a:ext cx="3098091" cy="285513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533A2D-0308-BA02-4DAA-B26B02BD0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815" y="714375"/>
            <a:ext cx="6576985" cy="3817375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Консультации для родителей не охваченных образованием ДО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9CD0D-7BE7-DFCB-1767-B11F278133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75" y="1214808"/>
            <a:ext cx="3701535" cy="316669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D563C46-D717-B344-AABE-9F7823168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273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5F2A4FF-7E2F-D389-BB1B-FC04A1CFF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3246"/>
              </p:ext>
            </p:extLst>
          </p:nvPr>
        </p:nvGraphicFramePr>
        <p:xfrm>
          <a:off x="63348" y="4170844"/>
          <a:ext cx="3362263" cy="3609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62263">
                  <a:extLst>
                    <a:ext uri="{9D8B030D-6E8A-4147-A177-3AD203B41FA5}">
                      <a16:colId xmlns:a16="http://schemas.microsoft.com/office/drawing/2014/main" val="3958091495"/>
                    </a:ext>
                  </a:extLst>
                </a:gridCol>
              </a:tblGrid>
              <a:tr h="360906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 « Роль сказок в жизни дошкольников»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797117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6CE1EDD-1208-9E43-4162-99F095BF1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33871"/>
              </p:ext>
            </p:extLst>
          </p:nvPr>
        </p:nvGraphicFramePr>
        <p:xfrm>
          <a:off x="4266227" y="4729159"/>
          <a:ext cx="1815538" cy="502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15538">
                  <a:extLst>
                    <a:ext uri="{9D8B030D-6E8A-4147-A177-3AD203B41FA5}">
                      <a16:colId xmlns:a16="http://schemas.microsoft.com/office/drawing/2014/main" val="2442074020"/>
                    </a:ext>
                  </a:extLst>
                </a:gridCol>
              </a:tblGrid>
              <a:tr h="43600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 родителей с работой пункта, основными целями и задачами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174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E1D013C-1AA8-4AC3-907D-4601AA08112A}"/>
              </a:ext>
            </a:extLst>
          </p:cNvPr>
          <p:cNvSpPr txBox="1"/>
          <p:nvPr/>
        </p:nvSpPr>
        <p:spPr>
          <a:xfrm>
            <a:off x="7227814" y="3338197"/>
            <a:ext cx="52977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распространение буклетов, консультаций и индивидуальный прием</a:t>
            </a:r>
            <a:endParaRPr lang="ru-KZ" sz="1000" b="1" dirty="0"/>
          </a:p>
        </p:txBody>
      </p:sp>
      <p:pic>
        <p:nvPicPr>
          <p:cNvPr id="11" name="Объект 6">
            <a:extLst>
              <a:ext uri="{FF2B5EF4-FFF2-40B4-BE49-F238E27FC236}">
                <a16:creationId xmlns:a16="http://schemas.microsoft.com/office/drawing/2014/main" id="{1523CCE4-9C75-4EDA-A04C-ECD21D3A1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210" y="653687"/>
            <a:ext cx="3774940" cy="266871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D791C5-EAB9-4289-9E3E-ACA309947A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50" b="3098"/>
          <a:stretch/>
        </p:blipFill>
        <p:spPr>
          <a:xfrm>
            <a:off x="78573" y="4620588"/>
            <a:ext cx="3074202" cy="211628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493EBE-25EE-4591-AFDD-04D1DF4915CF}"/>
              </a:ext>
            </a:extLst>
          </p:cNvPr>
          <p:cNvSpPr txBox="1"/>
          <p:nvPr/>
        </p:nvSpPr>
        <p:spPr>
          <a:xfrm>
            <a:off x="3409038" y="5418059"/>
            <a:ext cx="1617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консультация «Агрессивность у детей»</a:t>
            </a:r>
          </a:p>
        </p:txBody>
      </p:sp>
      <p:pic>
        <p:nvPicPr>
          <p:cNvPr id="15" name="Объект 7">
            <a:extLst>
              <a:ext uri="{FF2B5EF4-FFF2-40B4-BE49-F238E27FC236}">
                <a16:creationId xmlns:a16="http://schemas.microsoft.com/office/drawing/2014/main" id="{6E1AAD4C-44DC-4454-A356-17F8C3E5C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027" y="3600214"/>
            <a:ext cx="3292065" cy="301729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069606-8823-46D5-85C4-B9274519E1EA}"/>
              </a:ext>
            </a:extLst>
          </p:cNvPr>
          <p:cNvSpPr txBox="1"/>
          <p:nvPr/>
        </p:nvSpPr>
        <p:spPr>
          <a:xfrm>
            <a:off x="6096000" y="5240958"/>
            <a:ext cx="2148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«Давайте поиграем» беседа для родителей и выявление адаптации ребенка к саду в ходе совместной игры.</a:t>
            </a:r>
          </a:p>
        </p:txBody>
      </p:sp>
    </p:spTree>
    <p:extLst>
      <p:ext uri="{BB962C8B-B14F-4D97-AF65-F5344CB8AC3E}">
        <p14:creationId xmlns:p14="http://schemas.microsoft.com/office/powerpoint/2010/main" val="15852752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115</TotalTime>
  <Words>75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Tw Cen MT</vt:lpstr>
      <vt:lpstr>Контур</vt:lpstr>
      <vt:lpstr>КПР Мини-центр «Бота» при КГУ «Общеобразовательная школа им.Н.Островского»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КПР Мини-центр «Бота» при КГУ «Общеобразовательная школа им.Н.Островского»</dc:title>
  <dc:creator>Пользователь</dc:creator>
  <cp:lastModifiedBy>ARYSTAN IT GROUP</cp:lastModifiedBy>
  <cp:revision>5</cp:revision>
  <dcterms:created xsi:type="dcterms:W3CDTF">2025-01-09T05:50:17Z</dcterms:created>
  <dcterms:modified xsi:type="dcterms:W3CDTF">2025-01-09T11:47:48Z</dcterms:modified>
</cp:coreProperties>
</file>