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36195E-29B6-8A1C-DC0B-A8C16763D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ACDFC09-BD23-861B-69A3-CE30B3CD7A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71C21-97BD-399C-EB98-06BE2EF07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7CF2-A663-401C-B2F7-81BA977D37D9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02A567-7977-5193-9ED6-CDCF4748F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2CCA48-AF07-0F27-D837-F4616B145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841DE-33D1-4C48-9607-DEDDA3A3C5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458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27F407-EE03-0AE3-78B7-AA6ED2F07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2DF799-B84E-125D-28F9-1720A0083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2287ED-20BE-7098-DF9C-4905F0C8A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7CF2-A663-401C-B2F7-81BA977D37D9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66C215-D410-BE69-B961-E7FDD68B5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D5074F-12CF-6CB1-AEA0-21E4775A8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841DE-33D1-4C48-9607-DEDDA3A3C5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22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FEED542-FD7C-4083-528C-67566E3085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82F3370-B098-4EA5-CF07-F43EDA67B2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00C8B1-8DB9-FDD6-C383-572E41240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7CF2-A663-401C-B2F7-81BA977D37D9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936D54-845A-6506-E896-3041EC8FA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122F9E-B549-2582-4D13-46C63F64C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841DE-33D1-4C48-9607-DEDDA3A3C5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279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4D89BC-785C-C84D-FD34-3533A570C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04A6EF-264C-3A75-F3E1-4203A1C1D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F226B2-9F4D-AF44-2FAD-DE36C709E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7CF2-A663-401C-B2F7-81BA977D37D9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10A2F2-BC96-E6A5-9F90-CABEEF86C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BDA00A-4EE7-6F74-1C11-AD20D0C97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841DE-33D1-4C48-9607-DEDDA3A3C5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01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7D4FD-6474-499C-CAA5-F5662DFA5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B062EE-8AFF-BA64-A62C-49C2C6D44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2A6E83-D2B6-D792-7F62-F742EDD6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7CF2-A663-401C-B2F7-81BA977D37D9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3189CD-3054-B6B2-200A-128F17369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1715E3-29B9-5EB1-5969-81C19F1B6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841DE-33D1-4C48-9607-DEDDA3A3C5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08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A77F55-E656-F45C-D95D-7A5A8F3CA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E31CEB-6532-C988-41E7-17596CAB7C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569F79-B16E-2AE5-A625-4226B383BD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28F960-3EEC-423E-BF42-74836A97A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7CF2-A663-401C-B2F7-81BA977D37D9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50570B-56D2-01D9-2C68-ACFD51B43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FA9387-9A2D-74DA-24DD-EAC2308EA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841DE-33D1-4C48-9607-DEDDA3A3C5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506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6E34CF-9B93-AFF9-3078-03AF035FA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CDF00E-C8E9-3638-CDCE-7691A233A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5B4CD9-0FF3-53E1-D3FB-A1B6834FF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DE53C53-C451-0764-A3EE-CDD39D12CC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28D0CD1-CB83-81AF-7FEC-FC074BC4A8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174F9F-DED9-AA61-E161-AE15004F3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7CF2-A663-401C-B2F7-81BA977D37D9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B75B783-A438-21BB-3B2A-F8476369E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6301BCB-5235-CFAE-7AFB-A4F58FD71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841DE-33D1-4C48-9607-DEDDA3A3C5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093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EAA31E-558E-D987-48D5-51D4113D5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4EAD4EE-B0B0-6B21-FE0A-B5F0526B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7CF2-A663-401C-B2F7-81BA977D37D9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C886E9A-878E-4206-5E3A-8BB7A62C9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B10EB9-F4AE-BCA9-02DF-3129D4811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841DE-33D1-4C48-9607-DEDDA3A3C5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440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445ADFD-122A-F604-5EE7-FB163022B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7CF2-A663-401C-B2F7-81BA977D37D9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FB7D59B-ED1F-C3A4-E884-130D7C951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76EC55A-CFEA-AD85-9CD0-8B72D9ECC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841DE-33D1-4C48-9607-DEDDA3A3C5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438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215E3C-62B6-ABB3-CF02-A7352E182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6ED430-0C43-B4B1-FDC3-B11BB5CD5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7B0577-A685-9445-45BD-5B4A68646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44AA04-8E42-699C-0A2D-E7EE2D578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7CF2-A663-401C-B2F7-81BA977D37D9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82CE72-C98B-037E-339D-D29D0ADB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E1DC97-2DA3-BC90-4F26-45DC73343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841DE-33D1-4C48-9607-DEDDA3A3C5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316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DBC2B-1240-D917-C229-A76A05AF4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75F0E91-D414-CF52-8376-D993DD8B6D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B01E31-96AC-E9A2-4F20-7FCDCBBA2B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F25C4F-2417-65A0-5B83-EF78A45C1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7CF2-A663-401C-B2F7-81BA977D37D9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C01F50-0703-6703-7550-2A5A32924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550AA6-328A-8329-C51B-327B53AE3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841DE-33D1-4C48-9607-DEDDA3A3C5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299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CD6335-BAF7-F79D-B447-E942FCB89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A53ABA-C059-C661-2CA7-D4D8683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907DC8-DDE6-2103-B653-5FC8EEC82E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B7CF2-A663-401C-B2F7-81BA977D37D9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BCAC08-79FE-0816-F153-B0F24C545B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A30C9A-2AA6-E06E-FBE6-27DAD4513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841DE-33D1-4C48-9607-DEDDA3A3C5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53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hyperlink" Target="https://www.instagram.com/p/DDG7edXs6g_/?igsh=MTA3dTB6YjBteXJ5OA==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hyperlink" Target="http://sc0018.zharkain.aqmoedu.kz/news/open/id-11452173" TargetMode="Externa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FD8974-CE8F-DC35-B064-C4F37A774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3" t="11410" r="1954"/>
          <a:stretch/>
        </p:blipFill>
        <p:spPr>
          <a:xfrm>
            <a:off x="96155" y="217284"/>
            <a:ext cx="1765922" cy="1452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82004E-6249-4EC6-9985-E7367B967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660" y="217284"/>
            <a:ext cx="1806289" cy="1475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DA5B71-244A-2CD6-9CD3-143AE91E9C72}"/>
              </a:ext>
            </a:extLst>
          </p:cNvPr>
          <p:cNvSpPr txBox="1"/>
          <p:nvPr/>
        </p:nvSpPr>
        <p:spPr>
          <a:xfrm>
            <a:off x="3666565" y="251012"/>
            <a:ext cx="5136776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Тасты</a:t>
            </a:r>
            <a:r>
              <a:rPr lang="ru-RU" sz="1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-Талды </a:t>
            </a:r>
            <a:r>
              <a:rPr lang="ru-RU" sz="10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ауылының</a:t>
            </a:r>
            <a:r>
              <a:rPr lang="ru-RU" sz="1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ЖОББМ" КММ </a:t>
            </a:r>
            <a:r>
              <a:rPr lang="ru-RU" sz="10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жанындағы</a:t>
            </a:r>
            <a:r>
              <a:rPr lang="ru-RU" sz="1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10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Айгөлек</a:t>
            </a:r>
            <a:r>
              <a:rPr lang="ru-RU" sz="1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10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шағын</a:t>
            </a:r>
            <a:r>
              <a:rPr lang="ru-RU" sz="1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орталығында"Балабақшадағы</a:t>
            </a:r>
            <a:r>
              <a:rPr lang="ru-RU" sz="1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</a:t>
            </a:r>
            <a:r>
              <a:rPr lang="ru-RU" sz="1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sz="1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1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sz="1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жан-жақты</a:t>
            </a:r>
            <a:r>
              <a:rPr lang="ru-RU" sz="1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дамуы</a:t>
            </a:r>
            <a:r>
              <a:rPr lang="ru-RU" sz="1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10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тақырыбында</a:t>
            </a:r>
            <a:r>
              <a:rPr lang="ru-RU" sz="1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кезекті</a:t>
            </a:r>
            <a:r>
              <a:rPr lang="ru-RU" sz="1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консультациялық</a:t>
            </a:r>
            <a:r>
              <a:rPr lang="ru-RU" sz="1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пункттің</a:t>
            </a:r>
            <a:r>
              <a:rPr lang="ru-RU" sz="1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жұмысы</a:t>
            </a:r>
            <a:r>
              <a:rPr lang="ru-RU" sz="1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өтті</a:t>
            </a:r>
            <a:r>
              <a:rPr lang="ru-RU" sz="1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http://sc0018.zharkain.aqmoedu.kz/news/open/id-11452173</a:t>
            </a:r>
            <a:endParaRPr lang="kk-KZ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0D7151-20EC-F849-4C2F-EE60D2898084}"/>
              </a:ext>
            </a:extLst>
          </p:cNvPr>
          <p:cNvSpPr txBox="1"/>
          <p:nvPr/>
        </p:nvSpPr>
        <p:spPr>
          <a:xfrm>
            <a:off x="7863551" y="4870782"/>
            <a:ext cx="3948312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b="0" i="0" dirty="0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900" b="0" i="0" dirty="0" err="1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Тасты</a:t>
            </a:r>
            <a:r>
              <a:rPr lang="ru-RU" sz="900" b="0" i="0" dirty="0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-Талды </a:t>
            </a:r>
            <a:r>
              <a:rPr lang="ru-RU" sz="900" b="0" i="0" dirty="0" err="1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ауылының</a:t>
            </a:r>
            <a:r>
              <a:rPr lang="ru-RU" sz="900" b="0" i="0" dirty="0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ЖОББМ» КММ </a:t>
            </a:r>
            <a:r>
              <a:rPr lang="ru-RU" sz="900" b="0" i="0" dirty="0" err="1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жанындағы</a:t>
            </a:r>
            <a:r>
              <a:rPr lang="ru-RU" sz="900" b="0" i="0" dirty="0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900" b="0" i="0" dirty="0" err="1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Айгөлек</a:t>
            </a:r>
            <a:r>
              <a:rPr lang="ru-RU" sz="900" b="0" i="0" dirty="0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900" b="0" i="0" dirty="0" err="1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шағын</a:t>
            </a:r>
            <a:r>
              <a:rPr lang="ru-RU" sz="900" b="0" i="0" dirty="0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0" i="0" dirty="0" err="1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орталығының</a:t>
            </a:r>
            <a:r>
              <a:rPr lang="ru-RU" sz="900" b="0" i="0" dirty="0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0" i="0" dirty="0" err="1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ата-аналарға</a:t>
            </a:r>
            <a:r>
              <a:rPr lang="ru-RU" sz="900" b="0" i="0" dirty="0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0" i="0" dirty="0" err="1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кеңес</a:t>
            </a:r>
            <a:r>
              <a:rPr lang="ru-RU" sz="900" b="0" i="0" dirty="0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900" b="0" i="0" dirty="0" err="1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пункті</a:t>
            </a:r>
            <a:r>
              <a:rPr lang="ru-RU" sz="900" b="0" i="0" dirty="0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900" b="0" i="0" dirty="0" err="1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шағын</a:t>
            </a:r>
            <a:r>
              <a:rPr lang="ru-RU" sz="900" b="0" i="0" dirty="0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0" i="0" dirty="0" err="1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орталыққа</a:t>
            </a:r>
            <a:r>
              <a:rPr lang="ru-RU" sz="900" b="0" i="0" dirty="0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0" i="0" dirty="0" err="1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қамтылмаған</a:t>
            </a:r>
            <a:r>
              <a:rPr lang="ru-RU" sz="900" b="0" i="0" dirty="0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0" i="0" dirty="0" err="1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sz="900" b="0" i="0" dirty="0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0" i="0" dirty="0" err="1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ата-аналарымен</a:t>
            </a:r>
            <a:r>
              <a:rPr lang="ru-RU" sz="900" b="0" i="0" dirty="0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0" i="0" dirty="0" err="1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кездесіп</a:t>
            </a:r>
            <a:r>
              <a:rPr lang="ru-RU" sz="900" b="0" i="0" dirty="0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00" b="0" i="0" dirty="0" err="1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кеңес</a:t>
            </a:r>
            <a:r>
              <a:rPr lang="ru-RU" sz="900" b="0" i="0" dirty="0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0" i="0" dirty="0" err="1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өткізді</a:t>
            </a:r>
            <a:r>
              <a:rPr lang="ru-RU" sz="900" b="0" i="0" dirty="0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900" b="0" i="0" dirty="0" err="1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Онда</a:t>
            </a:r>
            <a:r>
              <a:rPr lang="ru-RU" sz="900" b="0" i="0" dirty="0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0" i="0" dirty="0" err="1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900" b="0" i="0" dirty="0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0" i="0" dirty="0" err="1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ісінің</a:t>
            </a:r>
            <a:r>
              <a:rPr lang="ru-RU" sz="900" b="0" i="0" dirty="0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0" i="0" dirty="0" err="1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орынбасары</a:t>
            </a:r>
            <a:r>
              <a:rPr lang="ru-RU" sz="900" b="0" i="0" dirty="0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Мурзабекова Г.З мен ш/о </a:t>
            </a:r>
            <a:r>
              <a:rPr lang="ru-RU" sz="900" b="0" i="0" dirty="0" err="1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тәрбиешісі</a:t>
            </a:r>
            <a:r>
              <a:rPr lang="ru-RU" sz="900" b="0" i="0" dirty="0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Бакирова А.Ж.  </a:t>
            </a:r>
            <a:r>
              <a:rPr lang="ru-RU" sz="900" b="0" i="0" dirty="0" err="1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ата-аналарды</a:t>
            </a:r>
            <a:r>
              <a:rPr lang="ru-RU" sz="900" b="0" i="0" dirty="0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900" b="0" i="0" dirty="0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Thrive by Five Kazakhstan. </a:t>
            </a:r>
            <a:r>
              <a:rPr lang="ru-RU" sz="900" b="0" i="0" dirty="0" err="1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Беске</a:t>
            </a:r>
            <a:r>
              <a:rPr lang="ru-RU" sz="900" b="0" i="0" dirty="0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0" i="0" dirty="0" err="1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900" b="0" i="0" dirty="0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0" i="0" dirty="0" err="1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үлгер</a:t>
            </a:r>
            <a:r>
              <a:rPr lang="ru-RU" sz="900" b="0" i="0" dirty="0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900" b="0" i="0" dirty="0" err="1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жобасымен</a:t>
            </a:r>
            <a:r>
              <a:rPr lang="ru-RU" sz="900" b="0" i="0" dirty="0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0" i="0" dirty="0" err="1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таныстырды</a:t>
            </a:r>
            <a:r>
              <a:rPr lang="ru-RU" sz="900" b="0" i="0" dirty="0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900" b="0" i="0" dirty="0" err="1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900" b="0" i="0" dirty="0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0" i="0" dirty="0" err="1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жоба</a:t>
            </a:r>
            <a:r>
              <a:rPr lang="ru-RU" sz="900" b="0" i="0" dirty="0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00" b="0" i="0" dirty="0" err="1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</a:t>
            </a:r>
            <a:r>
              <a:rPr lang="ru-RU" sz="900" b="0" i="0" dirty="0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900" b="0" i="0" dirty="0" err="1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тәрбиешілерге</a:t>
            </a:r>
            <a:r>
              <a:rPr lang="ru-RU" sz="900" b="0" i="0" dirty="0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0" i="0" dirty="0" err="1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900" b="0" i="0" dirty="0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0" i="0" dirty="0" err="1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тегін</a:t>
            </a:r>
            <a:r>
              <a:rPr lang="ru-RU" sz="900" b="0" i="0" dirty="0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0" i="0" dirty="0" err="1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мобильді</a:t>
            </a:r>
            <a:r>
              <a:rPr lang="ru-RU" sz="900" b="0" i="0" dirty="0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0" i="0" dirty="0" err="1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</a:t>
            </a:r>
            <a:r>
              <a:rPr lang="ru-RU" sz="900" b="0" i="0" dirty="0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900" b="0" i="0" dirty="0" err="1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900" b="0" i="0" dirty="0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0" i="0" dirty="0" err="1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қосымшаның</a:t>
            </a:r>
            <a:r>
              <a:rPr lang="ru-RU" sz="900" b="0" i="0" dirty="0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0" i="0" dirty="0" err="1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пайдасы</a:t>
            </a:r>
            <a:r>
              <a:rPr lang="ru-RU" sz="900" b="0" i="0" dirty="0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бала </a:t>
            </a:r>
            <a:r>
              <a:rPr lang="ru-RU" sz="900" b="0" i="0" dirty="0" err="1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тәрбиесіндегі</a:t>
            </a:r>
            <a:r>
              <a:rPr lang="ru-RU" sz="900" b="0" i="0" dirty="0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0" i="0" dirty="0" err="1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900" b="0" i="0" dirty="0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0" i="0" dirty="0" err="1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көмегі</a:t>
            </a:r>
            <a:r>
              <a:rPr lang="ru-RU" sz="900" b="0" i="0" dirty="0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0" i="0" dirty="0" err="1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тиетін</a:t>
            </a:r>
            <a:r>
              <a:rPr lang="ru-RU" sz="900" b="0" i="0" dirty="0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0" i="0" dirty="0" err="1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</a:t>
            </a:r>
            <a:r>
              <a:rPr lang="ru-RU" sz="900" b="0" i="0" dirty="0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0" i="0" dirty="0" err="1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құрал</a:t>
            </a:r>
            <a:r>
              <a:rPr lang="ru-RU" sz="900" b="0" i="0" dirty="0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КПР </a:t>
            </a:r>
            <a:r>
              <a:rPr lang="ru-RU" sz="900" b="0" i="0" dirty="0" err="1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ата-аналары</a:t>
            </a:r>
            <a:r>
              <a:rPr lang="ru-RU" sz="900" b="0" i="0" dirty="0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0" i="0" dirty="0" err="1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900" b="0" i="0" dirty="0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0" i="0" dirty="0" err="1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пайдалы</a:t>
            </a:r>
            <a:r>
              <a:rPr lang="ru-RU" sz="900" b="0" i="0" dirty="0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00" b="0" i="0" dirty="0" err="1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sz="900" b="0" i="0" dirty="0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0" i="0" dirty="0" err="1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ата-аналарға</a:t>
            </a:r>
            <a:r>
              <a:rPr lang="ru-RU" sz="900" b="0" i="0" dirty="0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0" i="0" dirty="0" err="1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</a:t>
            </a:r>
            <a:r>
              <a:rPr lang="ru-RU" sz="900" b="0" i="0" dirty="0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0" i="0" dirty="0" err="1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кеңес</a:t>
            </a:r>
            <a:r>
              <a:rPr lang="ru-RU" sz="900" b="0" i="0" dirty="0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00" b="0" i="0" dirty="0" err="1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ақпараттар</a:t>
            </a:r>
            <a:r>
              <a:rPr lang="ru-RU" sz="900" b="0" i="0" dirty="0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бар.  0-5 </a:t>
            </a:r>
            <a:r>
              <a:rPr lang="ru-RU" sz="900" b="0" i="0" dirty="0" err="1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sz="900" b="0" i="0" dirty="0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0" i="0" dirty="0" err="1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аралығындағы</a:t>
            </a:r>
            <a:r>
              <a:rPr lang="ru-RU" sz="900" b="0" i="0" dirty="0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0" i="0" dirty="0" err="1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</a:t>
            </a:r>
            <a:r>
              <a:rPr lang="ru-RU" sz="900" b="0" i="0" dirty="0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0" i="0" dirty="0" err="1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тәрбиелеу</a:t>
            </a:r>
            <a:r>
              <a:rPr lang="ru-RU" sz="900" b="0" i="0" dirty="0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0" i="0" dirty="0" err="1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900" b="0" i="0" dirty="0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0" i="0" dirty="0" err="1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білу</a:t>
            </a:r>
            <a:r>
              <a:rPr lang="ru-RU" sz="900" b="0" i="0" dirty="0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0" i="0" dirty="0" err="1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sz="900" b="0" i="0" dirty="0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0" i="0" dirty="0" err="1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900" b="0" i="0" dirty="0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900" b="0" i="0" dirty="0" err="1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900" b="0" i="0" dirty="0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0" i="0" dirty="0" err="1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жоба</a:t>
            </a:r>
            <a:r>
              <a:rPr lang="ru-RU" sz="900" b="0" i="0" dirty="0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0" i="0" dirty="0" err="1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</a:t>
            </a:r>
            <a:r>
              <a:rPr lang="ru-RU" sz="900" b="0" i="0" dirty="0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0" i="0" dirty="0" err="1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</a:t>
            </a:r>
            <a:r>
              <a:rPr lang="ru-RU" sz="900" b="0" i="0" dirty="0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0" i="0" dirty="0" err="1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900" b="0" i="0" dirty="0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0" i="0" dirty="0" err="1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пайдалы</a:t>
            </a:r>
            <a:r>
              <a:rPr lang="ru-RU" sz="900" b="0" i="0" dirty="0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0" i="0" dirty="0" err="1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ақпараттар</a:t>
            </a:r>
            <a:r>
              <a:rPr lang="ru-RU" sz="900" b="0" i="0" dirty="0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0" i="0" dirty="0" err="1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ұсынады</a:t>
            </a:r>
            <a:r>
              <a:rPr lang="ru-RU" sz="900" b="0" i="0" dirty="0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DFA10EA-6673-6E64-6F5D-90A68425D5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43" y="4057069"/>
            <a:ext cx="2524358" cy="1917077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739BDF6-C276-FF45-0C2D-884FBA5822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875" y="4677823"/>
            <a:ext cx="2381133" cy="16992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54EC5DD-34E7-0506-D8BE-CAE3139B19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183" y="4824692"/>
            <a:ext cx="2369192" cy="1505067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08DA260-A6E5-4D3F-8BF9-85D516AB5A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206" y="92896"/>
            <a:ext cx="3292657" cy="2286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27AB69-369A-4ED3-AC07-5EAE3A8A4247}"/>
              </a:ext>
            </a:extLst>
          </p:cNvPr>
          <p:cNvSpPr txBox="1"/>
          <p:nvPr/>
        </p:nvSpPr>
        <p:spPr>
          <a:xfrm>
            <a:off x="8917733" y="2378897"/>
            <a:ext cx="26615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плану КПР в группе "</a:t>
            </a:r>
            <a:r>
              <a:rPr lang="ru-RU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Смешарики</a:t>
            </a:r>
            <a:r>
              <a:rPr lang="ru-RU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 прошло родительское собрание «Мировое кафе»</a:t>
            </a:r>
          </a:p>
          <a:p>
            <a:r>
              <a:rPr lang="ru-RU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Темы обсуждения: 1. Причины плохой речи детей </a:t>
            </a:r>
          </a:p>
          <a:p>
            <a:r>
              <a:rPr lang="ru-RU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Факторы успешного речевого развития (пути решения)</a:t>
            </a:r>
          </a:p>
          <a:p>
            <a:r>
              <a:rPr lang="ru-RU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Учимся играя</a:t>
            </a:r>
            <a:endParaRPr lang="ru-KZ" sz="9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1B97E1B-4B5D-46C2-BD08-231A9CB72E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74" y="1980051"/>
            <a:ext cx="2891327" cy="1699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5EBAF17-562A-41A1-ADB4-34BC31DD81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262" y="1083339"/>
            <a:ext cx="2189428" cy="1375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1495EAA-ABFD-4DBE-A7B3-CE1917130F0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953" y="1083532"/>
            <a:ext cx="2106607" cy="13746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9217BE6-BCE6-421F-931D-93F16BED6FD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426" y="3207446"/>
            <a:ext cx="2387698" cy="1699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D0D3570-9DB2-44FB-B39E-1389F1DA3F72}"/>
              </a:ext>
            </a:extLst>
          </p:cNvPr>
          <p:cNvSpPr txBox="1"/>
          <p:nvPr/>
        </p:nvSpPr>
        <p:spPr>
          <a:xfrm>
            <a:off x="3502865" y="2982609"/>
            <a:ext cx="4969124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Әдіскерлер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күніне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орай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директоры </a:t>
            </a:r>
            <a:r>
              <a:rPr lang="ru-RU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Мукамажитова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К.З. мен </a:t>
            </a:r>
            <a:r>
              <a:rPr lang="ru-RU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директордың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ісінің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орынбасары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Мурзабекова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Г.З. </a:t>
            </a:r>
            <a:r>
              <a:rPr lang="ru-RU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жанындағы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Айгөлек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шағын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орталығына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барып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тәрбиешілердің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барысымен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танысып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балалары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балабақшаға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қамтылмаған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ата-аналармен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жасайтын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кеңес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пунктінің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жұмысын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нақтылап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берді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Шағын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орталықтың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тәрбиешілері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Бакирова А.Ж. мен Жилякова Л.В. </a:t>
            </a:r>
            <a:r>
              <a:rPr lang="ru-RU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күнделікті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жүргізіліп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жатқан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түрлерін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ата-анамен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түрлерін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"</a:t>
            </a:r>
            <a:r>
              <a:rPr lang="ru-RU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Біртұтас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жұмыстар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жүргізіліп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жатыр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барлығын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кеңінен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түсіндіріп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айтып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берді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https://www.instagram.com/p/DDG7edXs6g_/?igsh=MTA3dTB6YjBteXJ5OA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==</a:t>
            </a:r>
            <a:endParaRPr lang="kk-KZ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5760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296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ARYSTAN IT GROUP</cp:lastModifiedBy>
  <cp:revision>3</cp:revision>
  <dcterms:created xsi:type="dcterms:W3CDTF">2025-01-09T08:06:49Z</dcterms:created>
  <dcterms:modified xsi:type="dcterms:W3CDTF">2025-01-10T03:03:11Z</dcterms:modified>
</cp:coreProperties>
</file>