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2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7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8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8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3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8"/>
            <a:ext cx="9144000" cy="700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28849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1620" y="-88635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16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Мини-центр “Бөбек” при школе основная средняя школа села Тасоткель работа консультационного  пункта</a:t>
            </a:r>
            <a:endParaRPr lang="ru-RU" sz="1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C5C0A8-6C0B-91E5-A7BF-BE4405B86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43531"/>
            <a:ext cx="2088232" cy="31257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139A0B-C4F4-2EE7-3C08-0B9FAC1F4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6" y="3717032"/>
            <a:ext cx="2088232" cy="26707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483AEC-4EA7-44C4-9DE1-983B007BA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07" y="522915"/>
            <a:ext cx="3108193" cy="1897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0E03F-3008-4687-A48E-CCD4B31FF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5129"/>
            <a:ext cx="2667364" cy="191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F5334-0AE4-488F-B8E1-D89B9D7A7EE3}"/>
              </a:ext>
            </a:extLst>
          </p:cNvPr>
          <p:cNvSpPr txBox="1"/>
          <p:nvPr/>
        </p:nvSpPr>
        <p:spPr>
          <a:xfrm>
            <a:off x="3203848" y="2457521"/>
            <a:ext cx="2388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 с родителями</a:t>
            </a:r>
            <a:endParaRPr lang="ru-KZ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FFAAC-F2A6-4944-BB64-1208F8D04745}"/>
              </a:ext>
            </a:extLst>
          </p:cNvPr>
          <p:cNvSpPr txBox="1"/>
          <p:nvPr/>
        </p:nvSpPr>
        <p:spPr>
          <a:xfrm>
            <a:off x="5778793" y="2506990"/>
            <a:ext cx="310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</a:p>
          <a:p>
            <a:pPr algn="ctr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справиться с капризами ребенка?»</a:t>
            </a:r>
            <a:endParaRPr lang="ru-KZ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06ACC2E-389A-4098-9666-549C9FBD4DBC}"/>
              </a:ext>
            </a:extLst>
          </p:cNvPr>
          <p:cNvGrpSpPr/>
          <p:nvPr/>
        </p:nvGrpSpPr>
        <p:grpSpPr>
          <a:xfrm>
            <a:off x="2626053" y="2916007"/>
            <a:ext cx="3210144" cy="2528578"/>
            <a:chOff x="0" y="0"/>
            <a:chExt cx="6350000" cy="63500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3A7C3-02FF-4B8C-847A-8E1112FD05D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BDFDBA-5F29-4B03-B19C-CFD236B96E42}"/>
              </a:ext>
            </a:extLst>
          </p:cNvPr>
          <p:cNvSpPr txBox="1"/>
          <p:nvPr/>
        </p:nvSpPr>
        <p:spPr>
          <a:xfrm>
            <a:off x="3113328" y="3717032"/>
            <a:ext cx="2569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" sz="1200" b="1" dirty="0">
                <a:solidFill>
                  <a:srgbClr val="203965"/>
                </a:solidFill>
                <a:latin typeface="Imprint MT Shadow" panose="04020605060303030202" pitchFamily="82" charset="0"/>
              </a:rPr>
              <a:t>Использование педагогами контента приложения в работе консультационных пунктов</a:t>
            </a:r>
            <a:endParaRPr lang="ru-KZ" sz="1200" b="1" dirty="0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CDCFF0EC-177F-4979-B2B1-5B3EB915F7B2}"/>
              </a:ext>
            </a:extLst>
          </p:cNvPr>
          <p:cNvSpPr/>
          <p:nvPr/>
        </p:nvSpPr>
        <p:spPr>
          <a:xfrm>
            <a:off x="5940151" y="3038308"/>
            <a:ext cx="2808311" cy="370306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58" b="-7827"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81A9A852-D576-40B6-98BC-CE9EACC8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00" y="5638153"/>
            <a:ext cx="2974850" cy="9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7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"/>
            <a:ext cx="9144000" cy="68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412776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13340944</TotalTime>
  <Words>40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Imprint MT Shadow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ARYSTAN IT GROUP</cp:lastModifiedBy>
  <cp:revision>117</cp:revision>
  <dcterms:created xsi:type="dcterms:W3CDTF">2008-07-06T21:03:18Z</dcterms:created>
  <dcterms:modified xsi:type="dcterms:W3CDTF">2025-01-09T12:58:42Z</dcterms:modified>
</cp:coreProperties>
</file>