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103" d="100"/>
          <a:sy n="103" d="100"/>
        </p:scale>
        <p:origin x="185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2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7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8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8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3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BDB7-559F-4906-AC81-97880DA7826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251B-8DCE-4DE3-A786-8FC799EA9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75"/>
            <a:ext cx="9144000" cy="700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28849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358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1400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консультационного пункаМини-центр </a:t>
            </a:r>
            <a:r>
              <a:rPr lang="kk-KZ" sz="1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“Балажан” при школе основная средняя школа села Отрадное работа консультативного центра</a:t>
            </a:r>
            <a:endParaRPr lang="ru-RU" sz="1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Пользователь\Downloads\Скан_20250108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6716"/>
            <a:ext cx="1764196" cy="199720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Скан_20250108 (2)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76" y="2364326"/>
            <a:ext cx="1364151" cy="1876091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wnloads\WhatsApp Image 2025-01-09 at 12.20.04 (2).jpeg">
            <a:extLst>
              <a:ext uri="{FF2B5EF4-FFF2-40B4-BE49-F238E27FC236}">
                <a16:creationId xmlns:a16="http://schemas.microsoft.com/office/drawing/2014/main" id="{06EB347A-16B0-447A-9EBA-59B30C63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8002" y="657886"/>
            <a:ext cx="3455401" cy="241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Пользователь\Downloads\WhatsApp Image 2025-01-09 at 12.20.05 (1).jpeg">
            <a:extLst>
              <a:ext uri="{FF2B5EF4-FFF2-40B4-BE49-F238E27FC236}">
                <a16:creationId xmlns:a16="http://schemas.microsoft.com/office/drawing/2014/main" id="{D9A83B74-12DD-478F-8B76-6BD4067A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046" y="616804"/>
            <a:ext cx="3588296" cy="341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Пользователь\Downloads\WhatsApp Image 2025-01-09 at 12.42.41.jpeg">
            <a:extLst>
              <a:ext uri="{FF2B5EF4-FFF2-40B4-BE49-F238E27FC236}">
                <a16:creationId xmlns:a16="http://schemas.microsoft.com/office/drawing/2014/main" id="{C577D772-8FAD-4C69-BE27-DF74405D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5416" y="4424449"/>
            <a:ext cx="3697160" cy="22322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6D860F-E955-4EF6-B849-3A6F16229729}"/>
              </a:ext>
            </a:extLst>
          </p:cNvPr>
          <p:cNvSpPr txBox="1"/>
          <p:nvPr/>
        </p:nvSpPr>
        <p:spPr>
          <a:xfrm>
            <a:off x="4992950" y="4043010"/>
            <a:ext cx="4392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«Ребенок и мама» работа с родителями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E4C12-04F7-4BDC-A6E5-415856333088}"/>
              </a:ext>
            </a:extLst>
          </p:cNvPr>
          <p:cNvSpPr txBox="1"/>
          <p:nvPr/>
        </p:nvSpPr>
        <p:spPr>
          <a:xfrm>
            <a:off x="1822185" y="3088418"/>
            <a:ext cx="345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графика работы специалистов и педагогов, плана работы КП</a:t>
            </a:r>
            <a:endParaRPr lang="ru-KZ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43C0BFE-5CEE-4406-BB1F-706B1507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81" y="3532154"/>
            <a:ext cx="2490892" cy="237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DA37B9CE-1931-42CF-AFE5-492BCC83F154}"/>
              </a:ext>
            </a:extLst>
          </p:cNvPr>
          <p:cNvGrpSpPr/>
          <p:nvPr/>
        </p:nvGrpSpPr>
        <p:grpSpPr>
          <a:xfrm>
            <a:off x="181424" y="4288963"/>
            <a:ext cx="2408312" cy="2232248"/>
            <a:chOff x="756351" y="93743"/>
            <a:chExt cx="5593646" cy="6256257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90A9617-1CF2-4602-86C6-4D8135693B95}"/>
                </a:ext>
              </a:extLst>
            </p:cNvPr>
            <p:cNvSpPr/>
            <p:nvPr/>
          </p:nvSpPr>
          <p:spPr>
            <a:xfrm>
              <a:off x="756351" y="93743"/>
              <a:ext cx="5593646" cy="6256257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  <p:txBody>
            <a:bodyPr/>
            <a:lstStyle/>
            <a:p>
              <a:pPr algn="ctr"/>
              <a:endParaRPr lang="ru-RU" sz="1400" dirty="0">
                <a:solidFill>
                  <a:srgbClr val="FF0000"/>
                </a:solidFill>
              </a:endParaRPr>
            </a:p>
            <a:p>
              <a:pPr algn="ctr"/>
              <a:endParaRPr lang="ru-RU" sz="1400" dirty="0">
                <a:solidFill>
                  <a:srgbClr val="FF0000"/>
                </a:solidFill>
              </a:endParaRPr>
            </a:p>
            <a:p>
              <a:pPr algn="ctr"/>
              <a:endParaRPr lang="ru-RU" sz="1400" dirty="0">
                <a:solidFill>
                  <a:srgbClr val="FF0000"/>
                </a:solidFill>
              </a:endParaRPr>
            </a:p>
            <a:p>
              <a:pPr algn="ctr"/>
              <a:r>
                <a:rPr lang="ru-RU" sz="1400" dirty="0">
                  <a:solidFill>
                    <a:srgbClr val="FF0000"/>
                  </a:solidFill>
                </a:rPr>
                <a:t>Информационно разъяснительная работа с родителями по мобильному приложению «Успеть до 5»</a:t>
              </a:r>
              <a:endParaRPr lang="ru-KZ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77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13340943</TotalTime>
  <Words>47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ARYSTAN IT GROUP</cp:lastModifiedBy>
  <cp:revision>115</cp:revision>
  <dcterms:created xsi:type="dcterms:W3CDTF">2008-07-06T21:03:18Z</dcterms:created>
  <dcterms:modified xsi:type="dcterms:W3CDTF">2025-01-09T12:05:01Z</dcterms:modified>
</cp:coreProperties>
</file>