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48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352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223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45015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74897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6876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0689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4127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8734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70440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21306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074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4924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1630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7746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65366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1194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C9485CA-081D-4E0E-B79A-69644A09D084}" type="datetimeFigureOut">
              <a:rPr lang="ru-KZ" smtClean="0"/>
              <a:t>09.01.2025</a:t>
            </a:fld>
            <a:endParaRPr lang="ru-K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K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74D1F93-D1E0-4ED8-8F6D-5DCBFD9FA95F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4107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A393E-9FC6-F4A2-1C5B-819FFD5C7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B05EDD-C32D-AAC9-367F-3567374E8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81FA3B-4B6E-455A-ED93-EC9C2AC0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3956"/>
            <a:ext cx="12192000" cy="72024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3F3C24-5BA8-A815-DC67-8CFBD58F65EA}"/>
              </a:ext>
            </a:extLst>
          </p:cNvPr>
          <p:cNvSpPr txBox="1"/>
          <p:nvPr/>
        </p:nvSpPr>
        <p:spPr>
          <a:xfrm>
            <a:off x="578498" y="-143956"/>
            <a:ext cx="114370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Мини-центр «Ақбота»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24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КГУ « Начальная  школа села Львовское </a:t>
            </a:r>
            <a:endParaRPr lang="ru-KZ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74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040B17-62CE-47D2-9CC6-E68BCF5FA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" b="12202"/>
          <a:stretch/>
        </p:blipFill>
        <p:spPr>
          <a:xfrm>
            <a:off x="392304" y="152448"/>
            <a:ext cx="2919644" cy="233182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4DFAA1-228F-4434-8AFC-6A5115BC4AA3}"/>
              </a:ext>
            </a:extLst>
          </p:cNvPr>
          <p:cNvSpPr txBox="1"/>
          <p:nvPr/>
        </p:nvSpPr>
        <p:spPr>
          <a:xfrm>
            <a:off x="285758" y="2534920"/>
            <a:ext cx="28026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с родителями в КП и знакомство с мини-центром</a:t>
            </a:r>
            <a:endParaRPr lang="ru-KZ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20151F-A0AD-487A-A468-C399369D3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8" r="-847"/>
          <a:stretch/>
        </p:blipFill>
        <p:spPr>
          <a:xfrm>
            <a:off x="7968342" y="658013"/>
            <a:ext cx="2873829" cy="268781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D4E4C1-3CDE-42BC-A393-F4D011D89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659" y="658013"/>
            <a:ext cx="3454250" cy="26878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0286D-54A3-459E-9BF4-629735AE4D98}"/>
              </a:ext>
            </a:extLst>
          </p:cNvPr>
          <p:cNvSpPr txBox="1"/>
          <p:nvPr/>
        </p:nvSpPr>
        <p:spPr>
          <a:xfrm>
            <a:off x="5810375" y="102634"/>
            <a:ext cx="401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Консультация «Умные </a:t>
            </a:r>
            <a:r>
              <a:rPr lang="ru-RU" dirty="0" err="1"/>
              <a:t>инрушки</a:t>
            </a:r>
            <a:r>
              <a:rPr lang="ru-RU" dirty="0"/>
              <a:t>»</a:t>
            </a:r>
            <a:endParaRPr lang="ru-KZ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B9CFFBC-51EF-44E5-9742-10E3E717E0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9" y="3177264"/>
            <a:ext cx="3744415" cy="28083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66B9FA-A743-4D3C-B31C-FE4230FEC63F}"/>
              </a:ext>
            </a:extLst>
          </p:cNvPr>
          <p:cNvSpPr txBox="1"/>
          <p:nvPr/>
        </p:nvSpPr>
        <p:spPr>
          <a:xfrm>
            <a:off x="65314" y="6100712"/>
            <a:ext cx="3573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Консультация «Как подготовить ребенка к приходу в дошкольное учреждение»</a:t>
            </a:r>
            <a:endParaRPr lang="ru-KZ" sz="1200" dirty="0"/>
          </a:p>
        </p:txBody>
      </p:sp>
      <p:pic>
        <p:nvPicPr>
          <p:cNvPr id="11" name="Объект 5">
            <a:extLst>
              <a:ext uri="{FF2B5EF4-FFF2-40B4-BE49-F238E27FC236}">
                <a16:creationId xmlns:a16="http://schemas.microsoft.com/office/drawing/2014/main" id="{90CEEE60-935C-472B-8F2E-3A89D3E90D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7476" y="3573719"/>
            <a:ext cx="3606593" cy="22991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B3D2D71A-5B38-4956-9DBA-209D06F8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09" y="3573719"/>
            <a:ext cx="1343752" cy="26618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5CC109B-F136-428E-9925-93E90DC14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7501" y="3651925"/>
            <a:ext cx="2706692" cy="25836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66235A-6222-4B55-9633-6FBB2FEA4B86}"/>
              </a:ext>
            </a:extLst>
          </p:cNvPr>
          <p:cNvSpPr txBox="1"/>
          <p:nvPr/>
        </p:nvSpPr>
        <p:spPr>
          <a:xfrm>
            <a:off x="4592282" y="6004702"/>
            <a:ext cx="269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по освоению мобильного приложения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«Успеть до 5»</a:t>
            </a:r>
            <a:endParaRPr lang="ru-KZ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65476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48</Words>
  <Application>Microsoft Office PowerPoint</Application>
  <PresentationFormat>Широкоэкранный</PresentationFormat>
  <Paragraphs>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</dc:creator>
  <cp:lastModifiedBy>ARYSTAN IT GROUP</cp:lastModifiedBy>
  <cp:revision>8</cp:revision>
  <dcterms:created xsi:type="dcterms:W3CDTF">2025-01-09T06:03:17Z</dcterms:created>
  <dcterms:modified xsi:type="dcterms:W3CDTF">2025-01-09T14:04:48Z</dcterms:modified>
</cp:coreProperties>
</file>