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Солнышко\Downloads\WhatsApp Image 2024-12-17 at 18.59.40 (1).jpeg"/>
          <p:cNvPicPr>
            <a:picLocks noChangeAspect="1" noChangeArrowheads="1"/>
          </p:cNvPicPr>
          <p:nvPr/>
        </p:nvPicPr>
        <p:blipFill>
          <a:blip r:embed="rId2" cstate="print"/>
          <a:srcRect t="6692" b="13002"/>
          <a:stretch>
            <a:fillRect/>
          </a:stretch>
        </p:blipFill>
        <p:spPr bwMode="auto">
          <a:xfrm>
            <a:off x="158973" y="37320"/>
            <a:ext cx="1584176" cy="2755325"/>
          </a:xfrm>
          <a:prstGeom prst="rect">
            <a:avLst/>
          </a:prstGeom>
          <a:noFill/>
        </p:spPr>
      </p:pic>
      <p:pic>
        <p:nvPicPr>
          <p:cNvPr id="1026" name="Picture 2" descr="C:\Users\Солнышко\Desktop\WhatsApp Image 2025-01-09 at 12.44.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670" y="139390"/>
            <a:ext cx="2463036" cy="1959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961" y="1731934"/>
            <a:ext cx="3044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Объявление о начале работы КПР</a:t>
            </a:r>
          </a:p>
        </p:txBody>
      </p:sp>
      <p:pic>
        <p:nvPicPr>
          <p:cNvPr id="1027" name="Picture 3" descr="C:\Users\Солнышко\Desktop\2024-2025 УЧЕБНЫЙ ГОД\Консультативный пункт\фото и видео\photo_5260498355736403774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47" y="2924944"/>
            <a:ext cx="1944216" cy="259228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C:\Users\Солнышко\Desktop\2024-2025 УЧЕБНЫЙ ГОД\Консультативный пункт\фото и видео\Калжанов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2524" y="2110167"/>
            <a:ext cx="1882791" cy="25103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1954843" y="4662626"/>
            <a:ext cx="2733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Подписание договоров с родителями КПР</a:t>
            </a:r>
          </a:p>
        </p:txBody>
      </p:sp>
      <p:pic>
        <p:nvPicPr>
          <p:cNvPr id="1030" name="Picture 6" descr="C:\Users\Солнышко\Desktop\WhatsApp Image 2025-01-09 at 13.02.04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9647" y="48333"/>
            <a:ext cx="2160240" cy="206183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1" name="Picture 7" descr="C:\Users\Солнышко\Desktop\WhatsApp Image 2025-01-09 at 13.02.04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320"/>
            <a:ext cx="2214563" cy="206183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4701728" y="2241738"/>
            <a:ext cx="20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Информация о мобильном приложении «Успеть до 5»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7091" y="2219628"/>
            <a:ext cx="212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План и график работы КПР</a:t>
            </a:r>
          </a:p>
        </p:txBody>
      </p:sp>
      <p:pic>
        <p:nvPicPr>
          <p:cNvPr id="14" name="Picture 3" descr="C:\Users\Солнышко\Desktop\2024-2025 УЧЕБНЫЙ ГОД\Консультативный пункт\фото и видео\WhatsApp Image 2024-11-21 at 12.34.39 (1).jpeg">
            <a:extLst>
              <a:ext uri="{FF2B5EF4-FFF2-40B4-BE49-F238E27FC236}">
                <a16:creationId xmlns:a16="http://schemas.microsoft.com/office/drawing/2014/main" id="{9186B6CB-6D18-4584-89E7-D31276EA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2520" y="2698271"/>
            <a:ext cx="1520103" cy="202680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5" name="Picture 2" descr="C:\Users\Солнышко\Downloads\WhatsApp Image 2025-01-09 at 13.20.29.jpeg">
            <a:extLst>
              <a:ext uri="{FF2B5EF4-FFF2-40B4-BE49-F238E27FC236}">
                <a16:creationId xmlns:a16="http://schemas.microsoft.com/office/drawing/2014/main" id="{9CE31479-2FA2-45E1-8021-2CC1C58E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4215" y="2609519"/>
            <a:ext cx="1570811" cy="209441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6" name="Picture 2" descr="C:\Users\Солнышко\Desktop\2024-2025 УЧЕБНЫЙ ГОД\Консультативный пункт\фото и видео\WhatsApp Image 2024-11-21 at 12.41.05.jpeg">
            <a:extLst>
              <a:ext uri="{FF2B5EF4-FFF2-40B4-BE49-F238E27FC236}">
                <a16:creationId xmlns:a16="http://schemas.microsoft.com/office/drawing/2014/main" id="{540995E3-419B-4F69-8894-D9C22F50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1286" y="4948697"/>
            <a:ext cx="3203848" cy="18021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Picture 5" descr="C:\Users\Солнышко\Desktop\2024-2025 УЧЕБНЫЙ ГОД\Консультативный пункт\фото и видео\WhatsApp Image 2024-11-21 at 12.39.54.jpeg">
            <a:extLst>
              <a:ext uri="{FF2B5EF4-FFF2-40B4-BE49-F238E27FC236}">
                <a16:creationId xmlns:a16="http://schemas.microsoft.com/office/drawing/2014/main" id="{89BE1607-3083-48A5-86D5-0B7F315D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8922" y="4935325"/>
            <a:ext cx="3082730" cy="17340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608F2C-EC7F-4B1F-B556-5C993A65B484}"/>
              </a:ext>
            </a:extLst>
          </p:cNvPr>
          <p:cNvSpPr txBox="1"/>
          <p:nvPr/>
        </p:nvSpPr>
        <p:spPr>
          <a:xfrm>
            <a:off x="103127" y="5754998"/>
            <a:ext cx="2048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Индивидуальная работа с детьми КПР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02BD00C-A65A-4F76-B012-B172D1CC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23914" y="2670738"/>
            <a:ext cx="1520103" cy="186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ARYSTAN IT GROUP</cp:lastModifiedBy>
  <cp:revision>4</cp:revision>
  <dcterms:created xsi:type="dcterms:W3CDTF">2025-01-09T06:42:01Z</dcterms:created>
  <dcterms:modified xsi:type="dcterms:W3CDTF">2025-01-09T07:36:15Z</dcterms:modified>
</cp:coreProperties>
</file>