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057F-6DCA-42D2-9D1A-1054D53EA122}" type="datetimeFigureOut">
              <a:rPr lang="ru-KZ" smtClean="0"/>
              <a:t>10.01.2025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9C50C46-A97F-4FD7-85B5-9EA7EBF2374A}" type="slidenum">
              <a:rPr lang="ru-KZ" smtClean="0"/>
              <a:t>‹#›</a:t>
            </a:fld>
            <a:endParaRPr 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79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057F-6DCA-42D2-9D1A-1054D53EA122}" type="datetimeFigureOut">
              <a:rPr lang="ru-KZ" smtClean="0"/>
              <a:t>10.01.2025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0C46-A97F-4FD7-85B5-9EA7EBF2374A}" type="slidenum">
              <a:rPr lang="ru-KZ" smtClean="0"/>
              <a:t>‹#›</a:t>
            </a:fld>
            <a:endParaRPr lang="ru-K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30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057F-6DCA-42D2-9D1A-1054D53EA122}" type="datetimeFigureOut">
              <a:rPr lang="ru-KZ" smtClean="0"/>
              <a:t>10.01.2025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0C46-A97F-4FD7-85B5-9EA7EBF2374A}" type="slidenum">
              <a:rPr lang="ru-KZ" smtClean="0"/>
              <a:t>‹#›</a:t>
            </a:fld>
            <a:endParaRPr 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82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057F-6DCA-42D2-9D1A-1054D53EA122}" type="datetimeFigureOut">
              <a:rPr lang="ru-KZ" smtClean="0"/>
              <a:t>10.01.2025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0C46-A97F-4FD7-85B5-9EA7EBF2374A}" type="slidenum">
              <a:rPr lang="ru-KZ" smtClean="0"/>
              <a:t>‹#›</a:t>
            </a:fld>
            <a:endParaRPr lang="ru-K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84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057F-6DCA-42D2-9D1A-1054D53EA122}" type="datetimeFigureOut">
              <a:rPr lang="ru-KZ" smtClean="0"/>
              <a:t>10.01.2025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0C46-A97F-4FD7-85B5-9EA7EBF2374A}" type="slidenum">
              <a:rPr lang="ru-KZ" smtClean="0"/>
              <a:t>‹#›</a:t>
            </a:fld>
            <a:endParaRPr 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26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057F-6DCA-42D2-9D1A-1054D53EA122}" type="datetimeFigureOut">
              <a:rPr lang="ru-KZ" smtClean="0"/>
              <a:t>10.01.2025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0C46-A97F-4FD7-85B5-9EA7EBF2374A}" type="slidenum">
              <a:rPr lang="ru-KZ" smtClean="0"/>
              <a:t>‹#›</a:t>
            </a:fld>
            <a:endParaRPr lang="ru-K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12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057F-6DCA-42D2-9D1A-1054D53EA122}" type="datetimeFigureOut">
              <a:rPr lang="ru-KZ" smtClean="0"/>
              <a:t>10.01.2025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0C46-A97F-4FD7-85B5-9EA7EBF2374A}" type="slidenum">
              <a:rPr lang="ru-KZ" smtClean="0"/>
              <a:t>‹#›</a:t>
            </a:fld>
            <a:endParaRPr lang="ru-K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64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057F-6DCA-42D2-9D1A-1054D53EA122}" type="datetimeFigureOut">
              <a:rPr lang="ru-KZ" smtClean="0"/>
              <a:t>10.01.2025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0C46-A97F-4FD7-85B5-9EA7EBF2374A}" type="slidenum">
              <a:rPr lang="ru-KZ" smtClean="0"/>
              <a:t>‹#›</a:t>
            </a:fld>
            <a:endParaRPr lang="ru-K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80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057F-6DCA-42D2-9D1A-1054D53EA122}" type="datetimeFigureOut">
              <a:rPr lang="ru-KZ" smtClean="0"/>
              <a:t>10.01.2025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0C46-A97F-4FD7-85B5-9EA7EBF2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0050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057F-6DCA-42D2-9D1A-1054D53EA122}" type="datetimeFigureOut">
              <a:rPr lang="ru-KZ" smtClean="0"/>
              <a:t>10.01.2025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0C46-A97F-4FD7-85B5-9EA7EBF2374A}" type="slidenum">
              <a:rPr lang="ru-KZ" smtClean="0"/>
              <a:t>‹#›</a:t>
            </a:fld>
            <a:endParaRPr lang="ru-K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66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431057F-6DCA-42D2-9D1A-1054D53EA122}" type="datetimeFigureOut">
              <a:rPr lang="ru-KZ" smtClean="0"/>
              <a:t>10.01.2025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0C46-A97F-4FD7-85B5-9EA7EBF2374A}" type="slidenum">
              <a:rPr lang="ru-KZ" smtClean="0"/>
              <a:t>‹#›</a:t>
            </a:fld>
            <a:endParaRPr lang="ru-K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5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1057F-6DCA-42D2-9D1A-1054D53EA122}" type="datetimeFigureOut">
              <a:rPr lang="ru-KZ" smtClean="0"/>
              <a:t>10.01.2025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9C50C46-A97F-4FD7-85B5-9EA7EBF2374A}" type="slidenum">
              <a:rPr lang="ru-KZ" smtClean="0"/>
              <a:t>‹#›</a:t>
            </a:fld>
            <a:endParaRPr lang="ru-K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19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7.jpe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руппа со сплошной заливкой">
            <a:extLst>
              <a:ext uri="{FF2B5EF4-FFF2-40B4-BE49-F238E27FC236}">
                <a16:creationId xmlns:a16="http://schemas.microsoft.com/office/drawing/2014/main" id="{6FF0E7C4-F427-4D63-A117-E55CB6E4C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739" y="5525323"/>
            <a:ext cx="1094146" cy="10941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2ACEAC-1F17-4521-A773-918CC4160591}"/>
              </a:ext>
            </a:extLst>
          </p:cNvPr>
          <p:cNvSpPr txBox="1"/>
          <p:nvPr/>
        </p:nvSpPr>
        <p:spPr>
          <a:xfrm>
            <a:off x="2974132" y="94967"/>
            <a:ext cx="78773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Ақмола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облысы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басқармасының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Жарқайың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ауданы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бөлімінің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жанындағы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Державин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қаласының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Балдырған</a:t>
            </a: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бөбекжайы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KZ" sz="1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мем­лекеттік</a:t>
            </a:r>
            <a:r>
              <a:rPr lang="ru-KZ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коммуналдық</a:t>
            </a:r>
            <a:r>
              <a:rPr lang="ru-KZ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қазыналық</a:t>
            </a:r>
            <a:r>
              <a:rPr lang="ru-KZ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кәсіпорны</a:t>
            </a:r>
            <a:r>
              <a:rPr lang="ru-KZ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KZ" sz="1400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F7AD88-CD65-4478-B98A-370EEEF9ECC4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7044" y="4396616"/>
            <a:ext cx="3435203" cy="23309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E726D52B-C70E-4AE2-9397-F060681B6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99" y="3605381"/>
            <a:ext cx="2779856" cy="31222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A40388-E3E6-4011-8E5E-CB8D69DC5888}"/>
              </a:ext>
            </a:extLst>
          </p:cNvPr>
          <p:cNvSpPr txBox="1"/>
          <p:nvPr/>
        </p:nvSpPr>
        <p:spPr>
          <a:xfrm>
            <a:off x="6281647" y="4100926"/>
            <a:ext cx="2456283" cy="241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900" b="1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«Бала өмірінде ұялы телефонның зияны»</a:t>
            </a:r>
            <a:endParaRPr lang="ru-KZ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08CDB7-C7E1-4565-9C34-8B35E959D046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740" y="94967"/>
            <a:ext cx="2713135" cy="201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0E3313-6BF2-42FD-BC60-9EDED3DD1DA1}"/>
              </a:ext>
            </a:extLst>
          </p:cNvPr>
          <p:cNvPicPr/>
          <p:nvPr/>
        </p:nvPicPr>
        <p:blipFill>
          <a:blip r:embed="rId7" cstate="print"/>
          <a:srcRect t="16273" r="10761"/>
          <a:stretch>
            <a:fillRect/>
          </a:stretch>
        </p:blipFill>
        <p:spPr bwMode="auto">
          <a:xfrm>
            <a:off x="2885042" y="3605381"/>
            <a:ext cx="2722850" cy="250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5E1D38-6AB9-4CE0-AAD3-697228B211AC}"/>
              </a:ext>
            </a:extLst>
          </p:cNvPr>
          <p:cNvSpPr txBox="1"/>
          <p:nvPr/>
        </p:nvSpPr>
        <p:spPr>
          <a:xfrm>
            <a:off x="120845" y="2567268"/>
            <a:ext cx="2713135" cy="3067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 – біздің болашағымыз!!!</a:t>
            </a:r>
            <a:endParaRPr lang="ru-KZ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br>
              <a:rPr lang="kk-KZ" sz="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Ұлт  тәрбиесі - ұлт болашағы. Егеменді еліміздің ертеңгі болашағы жас ұрпақ тәрбиесі. Білімді денсаулығы мықты азамат өсіру үшін, мектеп болып ынтымақтасып та ат салысуымыз қажет. Бала бақытының кепілі - ата – ананың өнегелі тәрбиесінде.   Отбасы - адамзат қоғамының ең шағын бейнесі.  Балабақша  мен  ата-ана  жақсы  қарым  қатынаста,  бірігіп  жұмыс  істеген  жағдайда  ғана  балаға  жан-жақты  жақсы  білім  бере  аламыз.  Осы  мақсатта  аналармен  дөңгелек  үстес  ұйымдастырылып, балалары  балабақша  келмейтін  аналарды  да  шақырып,  аналар  болашақта  бүлдіршіндерді  қандай  биіктен көргілері  келетіні  жайлы  айтып,  шағын  тренинг  өткізілді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KZ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F4631C-0AF0-4EE9-887B-7DFA3EFF979A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4132" y="750913"/>
            <a:ext cx="2638425" cy="250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3EB1950-4717-482B-AB88-9E0286D5A737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7044" y="787371"/>
            <a:ext cx="28956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EBB1B7A-996F-40C0-81C5-E74FCE8F18A4}"/>
              </a:ext>
            </a:extLst>
          </p:cNvPr>
          <p:cNvSpPr txBox="1"/>
          <p:nvPr/>
        </p:nvSpPr>
        <p:spPr>
          <a:xfrm>
            <a:off x="9037813" y="750913"/>
            <a:ext cx="2617895" cy="10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1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Отбасындағы  ұлттық  ойындар.</a:t>
            </a:r>
            <a:endParaRPr lang="ru-KZ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Бөбекжай т әрбиеленушілерінің   әкелері мен   балабақшаға балалары келмейтін әкелерге  үйде  балалармен  бірге   ұлттық   ойын  ойнау ұсынылды.   </a:t>
            </a:r>
            <a:endParaRPr lang="ru-KZ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10056E42-B680-43CD-B6E8-C83F4C9A492A}"/>
              </a:ext>
            </a:extLst>
          </p:cNvPr>
          <p:cNvSpPr/>
          <p:nvPr/>
        </p:nvSpPr>
        <p:spPr>
          <a:xfrm>
            <a:off x="9037813" y="1959428"/>
            <a:ext cx="2895600" cy="1468477"/>
          </a:xfrm>
          <a:custGeom>
            <a:avLst/>
            <a:gdLst/>
            <a:ahLst/>
            <a:cxnLst/>
            <a:rect l="l" t="t" r="r" b="b"/>
            <a:pathLst>
              <a:path w="5799992" h="3117289">
                <a:moveTo>
                  <a:pt x="0" y="0"/>
                </a:moveTo>
                <a:lnTo>
                  <a:pt x="5799992" y="0"/>
                </a:lnTo>
                <a:lnTo>
                  <a:pt x="5799992" y="3117289"/>
                </a:lnTo>
                <a:lnTo>
                  <a:pt x="0" y="311728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9772" b="-19772"/>
            </a:stretch>
          </a:blipFill>
          <a:effectLst>
            <a:softEdge rad="31750"/>
          </a:effectLst>
        </p:spPr>
        <p:txBody>
          <a:bodyPr/>
          <a:lstStyle/>
          <a:p>
            <a:endParaRPr lang="ru-KZ"/>
          </a:p>
        </p:txBody>
      </p:sp>
      <p:pic>
        <p:nvPicPr>
          <p:cNvPr id="4" name="Рисунок 3" descr="Дети со сплошной заливкой">
            <a:extLst>
              <a:ext uri="{FF2B5EF4-FFF2-40B4-BE49-F238E27FC236}">
                <a16:creationId xmlns:a16="http://schemas.microsoft.com/office/drawing/2014/main" id="{FCC9FF6B-18EE-422D-91C6-B7034CFBE8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90521" y="5212626"/>
            <a:ext cx="914400" cy="914400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pic>
        <p:nvPicPr>
          <p:cNvPr id="12" name="Рисунок 11" descr="Смартфон со сплошной заливкой">
            <a:extLst>
              <a:ext uri="{FF2B5EF4-FFF2-40B4-BE49-F238E27FC236}">
                <a16:creationId xmlns:a16="http://schemas.microsoft.com/office/drawing/2014/main" id="{67C5A6F5-21D6-4B65-AD6B-912117676F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34776" y="5293518"/>
            <a:ext cx="752615" cy="75261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876C5D4B-5BE5-49F0-9117-8B5882DB0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685" y="3674416"/>
            <a:ext cx="1035808" cy="8530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648934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25</TotalTime>
  <Words>152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Gill Sans MT</vt:lpstr>
      <vt:lpstr>Times New Roman</vt:lpstr>
      <vt:lpstr>Галерея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ARYSTAN IT GROUP</dc:creator>
  <cp:lastModifiedBy>ARYSTAN IT GROUP</cp:lastModifiedBy>
  <cp:revision>5</cp:revision>
  <dcterms:created xsi:type="dcterms:W3CDTF">2025-01-10T03:05:32Z</dcterms:created>
  <dcterms:modified xsi:type="dcterms:W3CDTF">2025-01-10T03:36:48Z</dcterms:modified>
</cp:coreProperties>
</file>