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408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944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77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653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30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169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111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92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93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6184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4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989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806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125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201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636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ED5D-85E4-42B8-9F61-E9FAF5C8C0F7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62B139-1B27-4589-9635-E50A431770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44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E96C8-A291-4944-B9BF-CC398CDB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11" y="331880"/>
            <a:ext cx="11036831" cy="391286"/>
          </a:xfrm>
        </p:spPr>
        <p:txBody>
          <a:bodyPr>
            <a:normAutofit/>
          </a:bodyPr>
          <a:lstStyle/>
          <a:p>
            <a:pPr algn="r"/>
            <a:r>
              <a:rPr lang="ru-RU" sz="1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пункт Мини-центра «</a:t>
            </a:r>
            <a:r>
              <a:rPr lang="ru-RU" sz="1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Айголек</a:t>
            </a:r>
            <a:r>
              <a:rPr lang="ru-RU" sz="1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Общеобразовательной школе имени 50 лет Октября села </a:t>
            </a:r>
            <a:r>
              <a:rPr lang="ru-RU" sz="1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Костычево</a:t>
            </a:r>
            <a:r>
              <a:rPr lang="ru-RU" sz="1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1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Изображение выглядит как Человеческое лицо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3BB259-A2EE-28FD-3367-243FA397C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2" y="256635"/>
            <a:ext cx="2490512" cy="1805432"/>
          </a:xfrm>
        </p:spPr>
      </p:pic>
      <p:pic>
        <p:nvPicPr>
          <p:cNvPr id="4" name="Объект 4" descr="Изображение выглядит как одежда, стена, в помещении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D010B37-E933-4E26-897A-29D5A7C21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" y="2062067"/>
            <a:ext cx="2435460" cy="1682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2179A-7A95-4FC0-9331-E1F6929E015A}"/>
              </a:ext>
            </a:extLst>
          </p:cNvPr>
          <p:cNvSpPr txBox="1"/>
          <p:nvPr/>
        </p:nvSpPr>
        <p:spPr>
          <a:xfrm>
            <a:off x="205105" y="3867499"/>
            <a:ext cx="2435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права-маленького человека»</a:t>
            </a:r>
            <a:br>
              <a:rPr lang="ru-RU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консультатция</a:t>
            </a:r>
            <a:r>
              <a:rPr lang="ru-RU" sz="900" dirty="0">
                <a:solidFill>
                  <a:srgbClr val="00B050"/>
                </a:solidFill>
              </a:rPr>
              <a:t>)</a:t>
            </a:r>
            <a:endParaRPr lang="ru-KZ" sz="900" dirty="0">
              <a:solidFill>
                <a:srgbClr val="00B050"/>
              </a:solidFill>
            </a:endParaRPr>
          </a:p>
        </p:txBody>
      </p:sp>
      <p:pic>
        <p:nvPicPr>
          <p:cNvPr id="7" name="Объект 4" descr="Изображение выглядит как одежда, Человеческое лицо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E65CA20-1EF2-4628-802A-938A2F546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01" y="718458"/>
            <a:ext cx="2754689" cy="2066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E75CA-3E40-407A-8638-9DE82AE11707}"/>
              </a:ext>
            </a:extLst>
          </p:cNvPr>
          <p:cNvSpPr txBox="1"/>
          <p:nvPr/>
        </p:nvSpPr>
        <p:spPr>
          <a:xfrm>
            <a:off x="3004627" y="2905264"/>
            <a:ext cx="2304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</a:t>
            </a:r>
          </a:p>
          <a:p>
            <a:r>
              <a:rPr lang="ru-RU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«Обучающие занятия для родителей»</a:t>
            </a:r>
            <a:endParaRPr lang="ru-KZ" sz="900" dirty="0">
              <a:solidFill>
                <a:srgbClr val="00B050"/>
              </a:solidFill>
            </a:endParaRP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A02697ED-BF3E-43ED-9F4F-A8B89F500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67" y="798410"/>
            <a:ext cx="2487253" cy="19860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9DF5B4-BA2F-413E-BC16-29C4C722515F}"/>
              </a:ext>
            </a:extLst>
          </p:cNvPr>
          <p:cNvSpPr txBox="1"/>
          <p:nvPr/>
        </p:nvSpPr>
        <p:spPr>
          <a:xfrm>
            <a:off x="5487354" y="2944511"/>
            <a:ext cx="26592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по запросу родителей</a:t>
            </a:r>
            <a:endParaRPr lang="ru-KZ" sz="900" dirty="0">
              <a:solidFill>
                <a:srgbClr val="00B050"/>
              </a:solidFill>
            </a:endParaRPr>
          </a:p>
        </p:txBody>
      </p:sp>
      <p:pic>
        <p:nvPicPr>
          <p:cNvPr id="13" name="Объект 8" descr="Изображение выглядит как одежда, стена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1610C6E1-8732-4F12-8F60-D69DBF1D5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85" y="3483261"/>
            <a:ext cx="2766250" cy="26142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дежда, человек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509DD7F-1416-48A9-9025-23D2D01DF8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55" y="3463714"/>
            <a:ext cx="2332209" cy="26142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B60731-CDE7-40DF-902C-A02F5AAD5602}"/>
              </a:ext>
            </a:extLst>
          </p:cNvPr>
          <p:cNvSpPr txBox="1"/>
          <p:nvPr/>
        </p:nvSpPr>
        <p:spPr>
          <a:xfrm>
            <a:off x="3402601" y="6218343"/>
            <a:ext cx="4151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родителями на дому</a:t>
            </a:r>
            <a:endParaRPr lang="ru-KZ" sz="1400" dirty="0">
              <a:solidFill>
                <a:srgbClr val="00B050"/>
              </a:solidFill>
            </a:endParaRPr>
          </a:p>
        </p:txBody>
      </p:sp>
      <p:pic>
        <p:nvPicPr>
          <p:cNvPr id="18" name="Рисунок 17" descr="Изображение выглядит как одежда, человек, обувь, джинсы&#10;&#10;Автоматически созданное описание">
            <a:extLst>
              <a:ext uri="{FF2B5EF4-FFF2-40B4-BE49-F238E27FC236}">
                <a16:creationId xmlns:a16="http://schemas.microsoft.com/office/drawing/2014/main" id="{BD17CC64-35A2-4CEF-97B3-5A027FEA9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0" y="4322286"/>
            <a:ext cx="1876367" cy="2501822"/>
          </a:xfrm>
          <a:prstGeom prst="rect">
            <a:avLst/>
          </a:prstGeom>
        </p:spPr>
      </p:pic>
      <p:sp>
        <p:nvSpPr>
          <p:cNvPr id="15" name="Freeform 4">
            <a:extLst>
              <a:ext uri="{FF2B5EF4-FFF2-40B4-BE49-F238E27FC236}">
                <a16:creationId xmlns:a16="http://schemas.microsoft.com/office/drawing/2014/main" id="{177C3450-2FE7-44AA-A7D0-8B88E611477E}"/>
              </a:ext>
            </a:extLst>
          </p:cNvPr>
          <p:cNvSpPr/>
          <p:nvPr/>
        </p:nvSpPr>
        <p:spPr>
          <a:xfrm>
            <a:off x="8788880" y="977625"/>
            <a:ext cx="3001549" cy="4219525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358" b="-7827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A33D3-FCEE-4E74-B34B-F91611DF810E}"/>
              </a:ext>
            </a:extLst>
          </p:cNvPr>
          <p:cNvSpPr txBox="1"/>
          <p:nvPr/>
        </p:nvSpPr>
        <p:spPr>
          <a:xfrm>
            <a:off x="9116363" y="5451609"/>
            <a:ext cx="2703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/>
                </a:solidFill>
              </a:rPr>
              <a:t>Знакомство с мобильным приложением для воспитателей и родителей «Успеть до 5»</a:t>
            </a:r>
            <a:endParaRPr lang="ru-KZ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203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55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Trebuchet MS</vt:lpstr>
      <vt:lpstr>Wingdings 3</vt:lpstr>
      <vt:lpstr>Аспект</vt:lpstr>
      <vt:lpstr>Консультационный пункт Мини-центра «Айголек» при Общеобразовательной школе имени 50 лет Октября села Костычево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Консультационный пункт Мини-центра «Айголек» при Общеобразовательной школе имени 50 лет Октября села Костычево </dc:title>
  <dc:creator>anapiya.raymbek@outlook.com</dc:creator>
  <cp:lastModifiedBy>ARYSTAN IT GROUP</cp:lastModifiedBy>
  <cp:revision>5</cp:revision>
  <dcterms:created xsi:type="dcterms:W3CDTF">2025-01-09T09:30:09Z</dcterms:created>
  <dcterms:modified xsi:type="dcterms:W3CDTF">2025-01-09T10:36:53Z</dcterms:modified>
</cp:coreProperties>
</file>