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F926A-B42D-4923-B786-3F1AD741C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97BB6A-7144-4934-AB22-FBAFB8DFF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453248-3901-4B55-B136-545A52903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01FE-9768-4F72-85D0-7B64FBB3C0FF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DBBC6A-0DD8-45A8-9A46-A4486D93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6964F2-E4FD-450B-84F7-ADF930CC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F5B1-5F5F-4069-AA40-71EDB4D5885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63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6E210-C9BA-43B3-9D19-3ABC2FCA9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7B85F2-8EF5-4263-9B69-DCE4ABEC4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D91BB0-8CF1-42B7-8776-D610F16DA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01FE-9768-4F72-85D0-7B64FBB3C0FF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1D03A3-D2BB-4748-AE4D-369E80ACB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CB1774-0264-42B0-92FC-0D7B4F37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F5B1-5F5F-4069-AA40-71EDB4D5885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7355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DC5F3D-6C06-41AA-8CD2-1F75B9F05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B11ED9-21AA-4B1F-A2AE-2BF63C97E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45E4B-A48C-48E6-9DBD-0FCFF06D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01FE-9768-4F72-85D0-7B64FBB3C0FF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9B12B-3D85-4140-A488-85C11A54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6F40A-2D19-4208-8363-B45D8BE57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F5B1-5F5F-4069-AA40-71EDB4D5885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270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C8312-31F1-4B58-96F5-8268E026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30D3D2-6884-4EE5-B4DF-64AA49C9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9445C4-7716-46CC-A8F6-5BB61C2E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01FE-9768-4F72-85D0-7B64FBB3C0FF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03BC4E-088D-4B31-A5E9-6888107E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8DBF98-BD63-4155-B140-753A4408B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F5B1-5F5F-4069-AA40-71EDB4D5885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160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5A11D-7848-4A26-8D3A-D02FE536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25F0CF-A5EB-4B58-A8D4-2B2A1E065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39FDE-DFF5-447B-823A-3534B787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01FE-9768-4F72-85D0-7B64FBB3C0FF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973C9F-2D57-459C-8307-9E4186D65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82B8F6-14D6-4238-A631-1EA53223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F5B1-5F5F-4069-AA40-71EDB4D5885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8658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6E340-BDD1-47C7-B261-6CE5E841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61DA9-CBDF-45A0-B65F-8B2E7A038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F3CC73-BE1F-45AA-8B35-15D37EDAC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42E241-EE9D-4955-B65F-BE54DD5F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01FE-9768-4F72-85D0-7B64FBB3C0FF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B9950D-CE63-40D3-8B43-68A27C90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651570-483C-4633-83ED-596C4BB6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F5B1-5F5F-4069-AA40-71EDB4D5885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1772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12F64-FB58-4EB0-83BA-36640BBB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905F19-37E6-45BC-A6DE-CAC47CED8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3EFCD2-FC08-443B-B9F9-9F85994E1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9E87C4-8F5F-4446-AFEA-A24FB70C8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11DE27-ED0C-4FB2-B920-7AAB023578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F2CCD5-C1CE-4B16-82B6-65F44B15A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01FE-9768-4F72-85D0-7B64FBB3C0FF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0CC852-07EE-4BC2-BCA4-861676E73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D7C4E6-9088-4DF3-A646-6BD701CF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F5B1-5F5F-4069-AA40-71EDB4D5885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4451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C3D29-605F-40B3-B36B-125774A8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77A12D-5D6C-472C-A73E-8F5337FC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01FE-9768-4F72-85D0-7B64FBB3C0FF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28877B-3ED5-4A4F-A201-9E1651E8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8AB078-079A-45D7-A2ED-1F4D874D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F5B1-5F5F-4069-AA40-71EDB4D5885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8191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41CFA19-122C-43D7-A6BB-5E46A7607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01FE-9768-4F72-85D0-7B64FBB3C0FF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4BFB4D-DA55-49E9-AED8-D4AEB6C63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E53B60-89F0-482E-9758-3CE1C4E33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F5B1-5F5F-4069-AA40-71EDB4D5885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448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2146C-39B5-4B97-9859-42F7D163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F7848-3384-421C-A0C5-F4CE58A18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E0B07F-6131-4E28-B265-5CC479ACD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2D2F8D-C840-416D-AB11-8EDE22BC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01FE-9768-4F72-85D0-7B64FBB3C0FF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EDA0ED-8D5F-4C55-BA64-88D87045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6A1CF8-3ECA-4CDE-A521-5492692E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F5B1-5F5F-4069-AA40-71EDB4D5885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221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92A67-61D3-4E85-B8F3-1ED19F62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F1B8FA-27B0-4B69-95A8-32E99825A2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0ACB53-C53C-4936-A5C4-945063B05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EA868D-3387-4B9F-9862-0E25937D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01FE-9768-4F72-85D0-7B64FBB3C0FF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AA9386-4F99-4433-A31E-B786229C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260DBD-F90B-4903-ABA9-A9E34DFD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F5B1-5F5F-4069-AA40-71EDB4D5885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102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6C798-3760-4A07-BEB3-D6C73631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BBE2F0-F4F9-4BF9-A7F7-6A0DB43F0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A765FD-2FD7-4972-BE45-CE978CE18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A01FE-9768-4F72-85D0-7B64FBB3C0FF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84A8E6-6B7D-4868-9670-C31FECB62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38720-3159-4C14-B708-8E417A244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FF5B1-5F5F-4069-AA40-71EDB4D5885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529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0F6BFEA8-E056-4B60-9663-C540DC98B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9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553607-D3A1-4D61-B3FB-05B9527FD08F}"/>
              </a:ext>
            </a:extLst>
          </p:cNvPr>
          <p:cNvSpPr txBox="1"/>
          <p:nvPr/>
        </p:nvSpPr>
        <p:spPr>
          <a:xfrm>
            <a:off x="737119" y="97513"/>
            <a:ext cx="830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«Консультативтік пункт» жоспары бойынша өткізілген іс шаралар</a:t>
            </a:r>
            <a:endParaRPr lang="ru-KZ" sz="2000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E93420-B881-492E-9988-5E00C8D43DB2}"/>
              </a:ext>
            </a:extLst>
          </p:cNvPr>
          <p:cNvSpPr txBox="1"/>
          <p:nvPr/>
        </p:nvSpPr>
        <p:spPr>
          <a:xfrm>
            <a:off x="270588" y="595136"/>
            <a:ext cx="1054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«Кең ауылының негізгі орта мектебі» КММ – нің жанындағы «Күншуақ» шағын орталығы</a:t>
            </a:r>
            <a:endParaRPr lang="ru-KZ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BDF332-FD7E-414E-BE46-AC15A2EABEEE}"/>
              </a:ext>
            </a:extLst>
          </p:cNvPr>
          <p:cNvSpPr txBox="1"/>
          <p:nvPr/>
        </p:nvSpPr>
        <p:spPr>
          <a:xfrm>
            <a:off x="95960" y="1112981"/>
            <a:ext cx="26685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Ата – аналармен тренинг</a:t>
            </a:r>
          </a:p>
          <a:p>
            <a:pPr algn="ctr"/>
            <a:r>
              <a:rPr lang="kk-KZ" sz="1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Тақырыбы:</a:t>
            </a:r>
            <a:r>
              <a:rPr lang="kk-KZ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«Балалардың өміріндегі мерекелердің маңыздылығы»</a:t>
            </a:r>
          </a:p>
          <a:p>
            <a:pPr algn="ctr"/>
            <a:r>
              <a:rPr lang="kk-KZ" sz="1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Мақсаты: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Балалар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өміріндегі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мерекелердің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маңызы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 –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адамгершілік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,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эстетикалық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тәрбие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 беру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құралы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,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әдеби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шығармалар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,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әндер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 мен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өлеңдер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патриоттық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сезімдер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қалыптастырады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,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балалар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бойында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тәртіптілік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,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мінез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 -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құлық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,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ұжымшылдық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негіздерін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,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мәдениетін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тәрбиелейді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PT Sans" panose="020B0604020202020204" pitchFamily="34" charset="-52"/>
              </a:rPr>
              <a:t>.</a:t>
            </a:r>
            <a:endParaRPr lang="ru-KZ" sz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7DC96C-1FD2-445F-B635-7B805D50E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15" y="1061981"/>
            <a:ext cx="1834458" cy="23593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8F85C1-F830-4AB5-BABE-5D6738CBE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69" y="1023383"/>
            <a:ext cx="2249275" cy="23133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226B83-D44D-4D9A-996C-1D6DF55BF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38" y="1113689"/>
            <a:ext cx="2249275" cy="2437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69F5CD-AB46-4E78-991C-3D50E59B6B1E}"/>
              </a:ext>
            </a:extLst>
          </p:cNvPr>
          <p:cNvSpPr txBox="1"/>
          <p:nvPr/>
        </p:nvSpPr>
        <p:spPr>
          <a:xfrm>
            <a:off x="7484446" y="3968025"/>
            <a:ext cx="332973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200" b="1" dirty="0">
                <a:ln w="0"/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Серуен</a:t>
            </a:r>
          </a:p>
          <a:p>
            <a:pPr algn="ctr"/>
            <a:r>
              <a:rPr lang="kk-KZ" sz="1200" b="1" dirty="0">
                <a:ln w="0"/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Тақырыбы: </a:t>
            </a:r>
            <a:r>
              <a:rPr lang="kk-KZ" sz="1200" dirty="0">
                <a:ln w="0"/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«Қысқы серуен қызықтары»</a:t>
            </a:r>
          </a:p>
          <a:p>
            <a:pPr algn="just"/>
            <a:r>
              <a:rPr lang="kk-KZ" sz="1200" b="1" dirty="0">
                <a:ln w="0"/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Мақсаты: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Қыста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далада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көңілді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өткізуге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шанамен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сырғанауға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лақтырып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ойнауға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қардан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кескіндер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болатынына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назарын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аудару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Қыстың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белгілері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білімдерін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пысықтау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ойлауын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,,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қабілетін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зейінін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шапшаңдығын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табиғаттың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әсемдігін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көре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икемділігін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табиғатқа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сүйіспеншілігін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сезімдерін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12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90A2EE-AC05-4609-86F4-A97DC301EA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1"/>
          <a:stretch/>
        </p:blipFill>
        <p:spPr>
          <a:xfrm>
            <a:off x="2421827" y="3750907"/>
            <a:ext cx="2553588" cy="176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Contrasting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0DC8B5-B1E2-46EA-A777-B087189FC8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8"/>
          <a:stretch/>
        </p:blipFill>
        <p:spPr>
          <a:xfrm>
            <a:off x="4978188" y="3750908"/>
            <a:ext cx="2570812" cy="176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isometricOffAxis2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Freeform 4">
            <a:extLst>
              <a:ext uri="{FF2B5EF4-FFF2-40B4-BE49-F238E27FC236}">
                <a16:creationId xmlns:a16="http://schemas.microsoft.com/office/drawing/2014/main" id="{E320743F-CE64-47F4-BC00-431BF6A8651F}"/>
              </a:ext>
            </a:extLst>
          </p:cNvPr>
          <p:cNvSpPr/>
          <p:nvPr/>
        </p:nvSpPr>
        <p:spPr>
          <a:xfrm>
            <a:off x="95960" y="3452271"/>
            <a:ext cx="2229907" cy="3051165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358" b="-7827"/>
            </a:stretch>
          </a:blipFill>
          <a:effectLst>
            <a:softEdge rad="127000"/>
          </a:effectLst>
        </p:spPr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7506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135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PT Sans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Almaz Almaz</dc:creator>
  <cp:lastModifiedBy>ARYSTAN IT GROUP</cp:lastModifiedBy>
  <cp:revision>7</cp:revision>
  <dcterms:created xsi:type="dcterms:W3CDTF">2025-01-09T09:01:28Z</dcterms:created>
  <dcterms:modified xsi:type="dcterms:W3CDTF">2025-01-09T13:34:35Z</dcterms:modified>
</cp:coreProperties>
</file>