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18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D8076-9871-447A-8F71-E7B1841D053B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5DC61-CDBB-4871-9F91-D07314F46A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Консультативного пункта мини -центра «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Балапан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5DC61-CDBB-4871-9F91-D07314F46A1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ds05.infourok.ru/uploads/ex/08a6/0011f67d-3c59c246/img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14422"/>
            <a:ext cx="3786214" cy="3643338"/>
          </a:xfrm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br>
              <a:rPr lang="ru-RU" sz="1800" dirty="0"/>
            </a:br>
            <a:br>
              <a:rPr lang="ru-RU" sz="1800" dirty="0"/>
            </a:br>
            <a:br>
              <a:rPr lang="ru-RU" sz="1800" dirty="0"/>
            </a:b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 мини - центра используют различные формы взаимодействия с родителями, чьи дети не посещают дошкольное учреждение. </a:t>
            </a:r>
            <a:b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основной задачей является дать родителям будущих воспитанников полную информацию о жизнедеятельности ребенка   в мини  - центре, помочь родителям подготовить ребенка к   легкой адаптации в мини - центре.   С целью ознакомления   с </a:t>
            </a:r>
            <a:r>
              <a:rPr lang="ru-RU" sz="1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образовательной  работой с детьми в мини - центре проводится следующая работа:</a:t>
            </a:r>
            <a:br>
              <a:rPr lang="ru-RU" sz="1800" dirty="0"/>
            </a:br>
            <a:br>
              <a:rPr lang="ru-RU" sz="1800" dirty="0"/>
            </a:br>
            <a:br>
              <a:rPr lang="ru-RU" sz="1800" dirty="0"/>
            </a:br>
            <a:r>
              <a:rPr lang="ru-RU" sz="1800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643602" cy="1000156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Консультативный пункт мини -центра «</a:t>
            </a:r>
            <a:r>
              <a:rPr lang="ru-RU" sz="2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Балапан</a:t>
            </a:r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КГУ «Общеобразовательная школа имени Абая»</a:t>
            </a:r>
            <a:br>
              <a:rPr lang="ru-RU" dirty="0"/>
            </a:br>
            <a:endParaRPr lang="ru-RU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716567" y="3574548"/>
            <a:ext cx="197790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Приглашение родителей  с детьми на праздничные  и спортивные мероприятия,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дни открытых </a:t>
            </a:r>
            <a:r>
              <a:rPr kumimoji="0" lang="ru-RU" sz="10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дверей,оформление</a:t>
            </a:r>
            <a:r>
              <a:rPr kumimoji="0" lang="ru-RU" sz="1000" b="1" i="0" u="none" strike="noStrike" cap="none" normalizeH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000" b="1" i="0" u="none" strike="noStrike" cap="none" normalizeH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фотоколлажей</a:t>
            </a:r>
            <a:endParaRPr kumimoji="0" lang="ru-RU" sz="10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D:\Desktop\методист\Фотоколлаж Моя семья\IMG-20200905-WA00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083618">
            <a:off x="296123" y="4792590"/>
            <a:ext cx="1311697" cy="1681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C:\Users\OS\Desktop\фото на конкурс\DSC0110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60441" y="1142996"/>
            <a:ext cx="1977906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 descr="C:\Users\User\Downloads\WhatsApp Image 2025-01-09 at 13.07.49.jpe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314" y="3029165"/>
            <a:ext cx="1714512" cy="17951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C:\Users\OS\Desktop\ЕЖЕДНЕВНАЯ\ФОТО 2021\1 ИЮНЯ\20210601_110956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16314" y="1142996"/>
            <a:ext cx="1714512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C780B05D-81BB-44A4-94D8-4A5AD0340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754" y="5089024"/>
            <a:ext cx="4153258" cy="129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64FD13FA-79B9-4339-AD0E-68507D514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429" y="4995027"/>
            <a:ext cx="777999" cy="1541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ds05.infourok.ru/uploads/ex/08a6/0011f67d-3c59c246/img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4" name="Содержимое 3" descr="C:\Users\User\Downloads\WhatsApp Image 2025-01-09 at 13.07.21.jpe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52368">
            <a:off x="249780" y="523691"/>
            <a:ext cx="1708592" cy="15007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428992" y="500043"/>
            <a:ext cx="4857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Онлайн-занятия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«Развитие мелкой моторики и координации движений рук у детей дошкольного возраста» 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«Закрепление цвета, геометрических фигур, развитие мелкой моторики рук на занятиях по основам математики»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8" name="Рисунок 7" descr="C:\Users\User\Downloads\WhatsApp Image 2025-01-09 at 13.06.08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49538">
            <a:off x="1550325" y="1658104"/>
            <a:ext cx="1932272" cy="13088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2500298" y="0"/>
            <a:ext cx="5715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Консультирование посредством сайта в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инстаграм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C:\Users\User\Downloads\WhatsApp Image 2025-01-09 at 13.05.15.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3000372"/>
            <a:ext cx="1857388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 descr="C:\Users\User\Downloads\WhatsApp Image 2025-01-09 at 13.13.42.jpe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0" y="2714620"/>
            <a:ext cx="1668523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5715008" y="4357694"/>
            <a:ext cx="300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Оформление стендов, папок –передвижек о возрастных особенностях  детей.</a:t>
            </a:r>
            <a:endParaRPr lang="ru-RU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C:\Users\OS\Desktop\ЕЖЕДНЕВНАЯ\ФОТО 2021\ЗДОРОВЬЕ\DSC04209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3357562"/>
            <a:ext cx="1714512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714348" y="3429000"/>
            <a:ext cx="32147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В целях обеспечения преемственности семейного и общественного воспитания, всестороннего развития детей дошкольного возраста, не посещающих дошкольную организацию в мини  - центре  на постоянной основе проводятся встречи с родителями.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197</Words>
  <Application>Microsoft Office PowerPoint</Application>
  <PresentationFormat>Экран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   Педагоги мини - центра используют различные формы взаимодействия с родителями, чьи дети не посещают дошкольное учреждение.  Их основной задачей является дать родителям будущих воспитанников полную информацию о жизнедеятельности ребенка   в мини  - центре, помочь родителям подготовить ребенка к   легкой адаптации в мини - центре.   С целью ознакомления   с воспитательно- образовательной  работой с детьми в мини - центре проводится следующая работа:    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Педагоги мини - центра используют различные формы взаимодействия с родителями, чьи дети не посещают дошкольное учреждение. Их основной задачей является дать родителям будущих воспитанников полную информацию о жизнедеятельности ребенка   в мини  - центре, помочь родителям подготовить ребенка к   легкой адаптации в мини - центре.    С целью ознакомления   с воспитательно- образовательной  работой с детьми в мини - центре проводится следующая работа:   </dc:title>
  <dc:creator>1</dc:creator>
  <cp:lastModifiedBy>ARYSTAN IT GROUP</cp:lastModifiedBy>
  <cp:revision>13</cp:revision>
  <dcterms:created xsi:type="dcterms:W3CDTF">2025-01-09T07:22:03Z</dcterms:created>
  <dcterms:modified xsi:type="dcterms:W3CDTF">2025-01-09T13:47:10Z</dcterms:modified>
</cp:coreProperties>
</file>