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09.01.2025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09.01.2025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8478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kk-KZ" dirty="0" smtClean="0"/>
              <a:t> </a:t>
            </a:r>
            <a:endParaRPr lang="ru-RU" dirty="0"/>
          </a:p>
        </p:txBody>
      </p:sp>
      <p:pic>
        <p:nvPicPr>
          <p:cNvPr id="1026" name="Picture 2" descr="C:\Users\Admin\Desktop\IMG-20250109-WA00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72816"/>
            <a:ext cx="2987824" cy="36724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 descr="C:\Users\Admin\Desktop\IMG-20250109-WA0025.jpg"/>
          <p:cNvPicPr>
            <a:picLocks noChangeAspect="1" noChangeArrowheads="1"/>
          </p:cNvPicPr>
          <p:nvPr/>
        </p:nvPicPr>
        <p:blipFill>
          <a:blip r:embed="rId3" cstate="print"/>
          <a:srcRect t="27957"/>
          <a:stretch>
            <a:fillRect/>
          </a:stretch>
        </p:blipFill>
        <p:spPr bwMode="auto">
          <a:xfrm>
            <a:off x="3059832" y="1916832"/>
            <a:ext cx="2880320" cy="34563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8" name="Picture 4" descr="C:\Users\Admin\Desktop\IMG-20250109-WA0024.jpg"/>
          <p:cNvPicPr>
            <a:picLocks noChangeAspect="1" noChangeArrowheads="1"/>
          </p:cNvPicPr>
          <p:nvPr/>
        </p:nvPicPr>
        <p:blipFill>
          <a:blip r:embed="rId4" cstate="print"/>
          <a:srcRect l="10061" t="10976"/>
          <a:stretch>
            <a:fillRect/>
          </a:stretch>
        </p:blipFill>
        <p:spPr bwMode="auto">
          <a:xfrm>
            <a:off x="6156176" y="1988840"/>
            <a:ext cx="2627784" cy="34563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угольник 7"/>
          <p:cNvSpPr/>
          <p:nvPr/>
        </p:nvSpPr>
        <p:spPr>
          <a:xfrm>
            <a:off x="611560" y="260648"/>
            <a:ext cx="794307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Работа  Консультационного  пункта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3528" y="692696"/>
            <a:ext cx="882047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Мини –центр “Балдәурен”</a:t>
            </a:r>
          </a:p>
          <a:p>
            <a:pPr algn="ctr"/>
            <a:r>
              <a:rPr lang="kk-KZ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при КГУ “Общеобразовательная школа </a:t>
            </a:r>
          </a:p>
          <a:p>
            <a:pPr algn="ctr"/>
            <a:r>
              <a:rPr lang="kk-KZ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С.</a:t>
            </a:r>
            <a:r>
              <a:rPr lang="kk-KZ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Гастелло</a:t>
            </a:r>
            <a:endParaRPr lang="ru-RU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11560" y="5733256"/>
            <a:ext cx="792088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Знакомство  родителей, чьи дети </a:t>
            </a:r>
            <a:r>
              <a:rPr lang="kk-KZ" sz="1400" b="1" cap="all" spc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не посещают </a:t>
            </a:r>
            <a:r>
              <a:rPr lang="kk-KZ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мини- центр с режимом дня </a:t>
            </a:r>
          </a:p>
          <a:p>
            <a:pPr algn="ctr"/>
            <a:r>
              <a:rPr lang="kk-KZ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Экскурсия по мини-центру.</a:t>
            </a:r>
            <a:endParaRPr lang="ru-RU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57</TotalTime>
  <Words>34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Открытая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7</cp:revision>
  <dcterms:created xsi:type="dcterms:W3CDTF">2025-01-09T07:22:32Z</dcterms:created>
  <dcterms:modified xsi:type="dcterms:W3CDTF">2025-01-09T08:32:00Z</dcterms:modified>
</cp:coreProperties>
</file>